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8"/>
  </p:notesMasterIdLst>
  <p:handoutMasterIdLst>
    <p:handoutMasterId r:id="rId9"/>
  </p:handoutMasterIdLst>
  <p:sldIdLst>
    <p:sldId id="273" r:id="rId2"/>
    <p:sldId id="269" r:id="rId3"/>
    <p:sldId id="293" r:id="rId4"/>
    <p:sldId id="291" r:id="rId5"/>
    <p:sldId id="302" r:id="rId6"/>
    <p:sldId id="303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9E763"/>
    <a:srgbClr val="F7D865"/>
    <a:srgbClr val="800000"/>
    <a:srgbClr val="33CC33"/>
    <a:srgbClr val="FF505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AB1A3-142F-4074-A021-A5765849741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81CEC-370A-4F99-BA9E-D99F557BF7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58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D8352-126F-42FB-B91A-B446F889D69D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207D7-8B0F-4217-93E5-8E299D0C90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2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3AA6B-6BAC-4364-AA0E-7A42BEA53B97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66564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8F8C9-9B10-499C-9730-C595A2ADF29E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69C4A-999A-4D0D-B4F9-1284A4AD4F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EE7E-97DD-479A-8143-45D063C6F6B2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3DAC3-3D9B-4467-A3BE-3F77AB7D7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88D2C-6416-48B8-B167-D7E76B09ABBD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46817-2914-407C-AA31-EE6D73E8B6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6E163-04F7-4DE6-8185-1A49FB208CA0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765A0-2F8D-464B-9364-ABDA8F2EB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88E44-F701-4B41-86A7-93642C585C94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5C6FC-E812-4D99-99C2-26C380A11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5AD7E-4518-45C6-AACE-41D00F28EEBD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56DE8-1B35-4321-A56E-04F5F4928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25B0-2ADC-4F99-836F-AEFEC90076DB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82E44-7020-4D21-BA82-FBE6850EE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32825-FB17-479A-913C-BCA76EB42BA8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B2A5C-F6A5-4EBE-8BC2-0626914932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700C-67BF-449C-AA85-E8446227B241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9BBB0-ABEC-4BBE-B906-4EE1A69763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2A527-78AD-41E1-A1BC-F9CD77709785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E9180-2F01-4DDB-AD31-F72514D8E9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A0771-8D04-4D30-87E3-66271D6F3A7C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50EB6-DB30-4F72-8336-BD1B784B7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0FC80C23-597A-4003-8C49-F346418EDAED}" type="datetimeFigureOut">
              <a:rPr lang="ru-RU"/>
              <a:pPr>
                <a:defRPr/>
              </a:pPr>
              <a:t>25.01.2023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379D5532-902C-4565-83FA-1F6CFE5D5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80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20" name="Rectangle 12"/>
          <p:cNvSpPr>
            <a:spLocks noGrp="1" noChangeArrowheads="1"/>
          </p:cNvSpPr>
          <p:nvPr>
            <p:ph type="title"/>
          </p:nvPr>
        </p:nvSpPr>
        <p:spPr>
          <a:xfrm>
            <a:off x="611560" y="2492896"/>
            <a:ext cx="8391555" cy="202555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поддержка обучающихся в период подготовки и сдачи ОГЭ</a:t>
            </a:r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Катя\Учеба\практика2\1274010633_college_by_pointblankstudios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email">
            <a:extLst/>
          </a:blip>
          <a:srcRect/>
          <a:stretch>
            <a:fillRect/>
          </a:stretch>
        </p:blipFill>
        <p:spPr>
          <a:xfrm>
            <a:off x="4572000" y="3140968"/>
            <a:ext cx="4041775" cy="2694516"/>
          </a:xfrm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i="1" u="sng" dirty="0" smtClean="0">
                <a:solidFill>
                  <a:srgbClr val="7097D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Экзамен!</a:t>
            </a:r>
            <a:br>
              <a:rPr lang="ru-RU" i="1" u="sng" dirty="0" smtClean="0">
                <a:solidFill>
                  <a:srgbClr val="7097D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ru-RU" i="1" u="sng" dirty="0" smtClean="0">
                <a:solidFill>
                  <a:srgbClr val="7097D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 </a:t>
            </a:r>
            <a:r>
              <a:rPr lang="ru-RU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Стрессовая ситуация 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3930650" y="1600200"/>
            <a:ext cx="4756150" cy="154146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>
                <a:solidFill>
                  <a:srgbClr val="800000"/>
                </a:solidFill>
              </a:rPr>
              <a:t>Экзамен – это не просто проверка знаний, а проверка знаний в условиях стресса и непредсказуемого </a:t>
            </a:r>
            <a:r>
              <a:rPr lang="ru-RU" sz="1800" b="1" dirty="0" smtClean="0">
                <a:solidFill>
                  <a:srgbClr val="800000"/>
                </a:solidFill>
              </a:rPr>
              <a:t>результата.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123" name="Picture 3" descr="E:\Катя\Учеба\практика2\untitled750b4ce9fb0b44e651by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602167" y="1612565"/>
            <a:ext cx="3194384" cy="2262497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/>
        </p:spPr>
      </p:pic>
      <p:sp>
        <p:nvSpPr>
          <p:cNvPr id="26631" name="TextBox 6"/>
          <p:cNvSpPr txBox="1">
            <a:spLocks noChangeArrowheads="1"/>
          </p:cNvSpPr>
          <p:nvPr/>
        </p:nvSpPr>
        <p:spPr bwMode="auto">
          <a:xfrm>
            <a:off x="539750" y="4192588"/>
            <a:ext cx="43926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990033"/>
                </a:solidFill>
                <a:latin typeface="Palatino Linotype" pitchFamily="18" charset="0"/>
              </a:rPr>
              <a:t>Экзамены в различных формах сопровождают человека на протяжении всей жизни. Избежать их практически невозможно, но можно выработать стратегии и способы оптимизации подготовки и сдачи экзамена без особых психических затрат.</a:t>
            </a:r>
          </a:p>
        </p:txBody>
      </p:sp>
      <p:pic>
        <p:nvPicPr>
          <p:cNvPr id="5124" name="Picture 4" descr="E:\Катя\Учеба\практика2\5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635375" y="2852738"/>
            <a:ext cx="1166813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2094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дня.</a:t>
            </a:r>
          </a:p>
          <a:p>
            <a:pPr marL="0" indent="0" algn="just">
              <a:buNone/>
            </a:pPr>
            <a:r>
              <a:rPr lang="ru-RU" sz="2800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Хорошее </a:t>
            </a:r>
            <a:r>
              <a:rPr lang="ru-RU" sz="2800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залог успеха любого дела;</a:t>
            </a:r>
          </a:p>
          <a:p>
            <a:pPr marL="0" indent="0" algn="just">
              <a:buNone/>
            </a:pPr>
            <a:r>
              <a:rPr lang="ru-RU" sz="2800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труда и отдыха. </a:t>
            </a:r>
            <a:endParaRPr lang="ru-RU" sz="2800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избегать переутомления;</a:t>
            </a:r>
          </a:p>
          <a:p>
            <a:pPr marL="0" indent="0" algn="just">
              <a:buNone/>
            </a:pPr>
            <a:r>
              <a:rPr lang="ru-RU" sz="2800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 питания. </a:t>
            </a:r>
            <a:endParaRPr lang="ru-RU" sz="2800" i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4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/>
          </a:p>
        </p:txBody>
      </p:sp>
      <p:pic>
        <p:nvPicPr>
          <p:cNvPr id="8194" name="Picture 2" descr="http://im3-tub-ru.yandex.net/i?id=7b899fb17337935808e9c710759d60e5-11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16801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509120"/>
            <a:ext cx="1979889" cy="19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4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родителей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наиболее благоприятную обстановку и психологически комфортные условия. 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368428"/>
            <a:ext cx="3459148" cy="231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64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в «эмоциональном контакте»;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Поддерживайте во всем!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Отделяйте личность ребенка от результатов экзамена.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примером.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Организуйте комфортную учебную среду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4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3367643"/>
            <a:ext cx="4113874" cy="27029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3289437"/>
            <a:ext cx="4181665" cy="27827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Изменить предэкзаменационную  экзаменационную ситуацию невозможно, но можно повлиять на самый важный аспект личность выпускника и дать ему необходимую поддержку для преодоления существующей ситуаций.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16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1163</TotalTime>
  <Words>152</Words>
  <Application>Microsoft Office PowerPoint</Application>
  <PresentationFormat>Экран (4:3)</PresentationFormat>
  <Paragraphs>22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Century Gothic</vt:lpstr>
      <vt:lpstr>Comic Sans MS</vt:lpstr>
      <vt:lpstr>Courier New</vt:lpstr>
      <vt:lpstr>Palatino Linotype</vt:lpstr>
      <vt:lpstr>Times New Roman</vt:lpstr>
      <vt:lpstr>Исполнительная</vt:lpstr>
      <vt:lpstr>Психологическая поддержка обучающихся в период подготовки и сдачи ОГЭ</vt:lpstr>
      <vt:lpstr> Экзамен!  Стрессовая ситуация 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lit</dc:creator>
  <cp:lastModifiedBy>И.М__Бабина</cp:lastModifiedBy>
  <cp:revision>105</cp:revision>
  <cp:lastPrinted>2014-01-29T09:04:33Z</cp:lastPrinted>
  <dcterms:created xsi:type="dcterms:W3CDTF">2012-03-04T18:29:51Z</dcterms:created>
  <dcterms:modified xsi:type="dcterms:W3CDTF">2023-01-25T05:28:17Z</dcterms:modified>
</cp:coreProperties>
</file>